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application/octet-stream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
   <Relationship Id="rId1" Type="http://schemas.openxmlformats.org/officeDocument/2006/relationships/officeDocument" Target="ppt/presentation.xml"/>
</Relationships>
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sldIdLst>
    <p:sldId id="256" r:id="rId4"/>
    <p:sldId id="257" r:id="rId5"/>
  </p:sldIdLst>
  <p:sldSz cx="18268956" cy="9477360"/>
  <p:notesSz cx="9477360" cy="18268956"/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
<Relationships xmlns = "http://schemas.openxmlformats.org/package/2006/relationships">
   <Relationship Id="rId1" Type="http://schemas.openxmlformats.org/officeDocument/2006/relationships/theme" Target="theme/theme1.xml"/>
   <Relationship Id="rId2" Type="http://schemas.openxmlformats.org/officeDocument/2006/relationships/presProps" Target="presProps.xml"/>
   <Relationship Id="rId3" Type="http://schemas.openxmlformats.org/officeDocument/2006/relationships/slideMaster" Target="slideMasters/slideMaster1.xml"/>
   <Relationship Id="rId4" Type="http://schemas.openxmlformats.org/officeDocument/2006/relationships/slide" Target="slides/slide1.xml"/>
   <Relationship Id="rId5" Type="http://schemas.openxmlformats.org/officeDocument/2006/relationships/slide" Target="slides/slide2.xml"/>
</Relationships>

</file>

<file path=ppt/slideLayouts/_rels/slideLayout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 = "1.0" encoding="UTF-8" standalone="yes"?>
<Relationships xmlns="http://schemas.openxmlformats.org/package/2006/relationships">
   <Relationship Id="rId11" Type="http://schemas.openxmlformats.org/officeDocument/2006/relationships/slideLayout" Target="../slideLayouts/slideLayout1.xml"/>
   <Relationship Id="rId12" Type="http://schemas.openxmlformats.org/officeDocument/2006/relationships/theme" Target="../theme/theme1.xml"/>
</Relationships>
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4" accent2="accent2" accent3="accent3" accent4="accent4" accent5="accent5" accent6="accent6" bg1="lt1" bg2="dk2" tx1="dk1" tx2="lt2" folHlink="folHlink" hlink="hlink"/>
  <p:sldLayoutIdLst>
    <p:sldLayoutId id="2147483658" r:id="rId11"/>
  </p:sldLayoutIdLst>
  <p:hf dt="0" ftr="0" hdr="0" sldNum="0"/>
</p:sldMaster>
</file>

<file path=ppt/slides/_rels/slide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.xml"/>
   <Relationship Id="rId4" Type="http://schemas.openxmlformats.org/officeDocument/2006/relationships/image" Target="../media/media/image0.png"/>
   <Relationship Id="rId5" Type="http://schemas.openxmlformats.org/officeDocument/2006/relationships/image" Target="../media/media/image1.png"/>
   <Relationship Id="rId6" Type="http://schemas.openxmlformats.org/officeDocument/2006/relationships/image" Target="../media/media/image2.png"/>
</Relationships>

</file>

<file path=ppt/slides/_rels/slide2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.xml"/>
</Relationships>
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952500" y="7560462"/>
            <a:ext cx="962025" cy="962934"/>
          </a:xfrm>
          <a:custGeom>
            <a:pathLst>
              <a:path extrusionOk="0" w="962025" h="962934">
                <a:moveTo>
                  <a:pt x="0" y="0"/>
                </a:moveTo>
                <a:lnTo>
                  <a:pt x="952500" y="0"/>
                </a:lnTo>
                <a:lnTo>
                  <a:pt x="952500" y="953400"/>
                </a:lnTo>
                <a:lnTo>
                  <a:pt x="0" y="953400"/>
                </a:lnTo>
                <a:lnTo>
                  <a:pt x="0" y="0"/>
                </a:lnTo>
              </a:path>
            </a:pathLst>
          </a:custGeom>
          <a:noFill/>
          <a:ln cap="flat" cmpd="sng" w="28575">
            <a:solidFill>
              <a:srgbClr val="800080">
                <a:alpha val="50196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53" name="Shape 53"/>
          <p:cNvSpPr/>
          <p:nvPr/>
        </p:nvSpPr>
        <p:spPr>
          <a:xfrm>
            <a:off x="2857500" y="6893082"/>
            <a:ext cx="485775" cy="676914"/>
          </a:xfrm>
          <a:custGeom>
            <a:pathLst>
              <a:path extrusionOk="0" w="485775" h="676914">
                <a:moveTo>
                  <a:pt x="0" y="190680"/>
                </a:moveTo>
                <a:lnTo>
                  <a:pt x="190500" y="0"/>
                </a:lnTo>
                <a:lnTo>
                  <a:pt x="476250" y="95340"/>
                </a:lnTo>
                <a:lnTo>
                  <a:pt x="381000" y="667380"/>
                </a:lnTo>
                <a:lnTo>
                  <a:pt x="95250" y="572040"/>
                </a:lnTo>
              </a:path>
            </a:pathLst>
          </a:custGeom>
          <a:noFill/>
          <a:ln cap="flat" cmpd="sng" w="28575">
            <a:solidFill>
              <a:srgbClr val="800080">
                <a:alpha val="50196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54" name="Shape 54"/>
          <p:cNvSpPr/>
          <p:nvPr/>
        </p:nvSpPr>
        <p:spPr>
          <a:xfrm>
            <a:off x="0" y="0"/>
            <a:ext cx="18268950" cy="9476796"/>
          </a:xfrm>
          <a:custGeom>
            <a:pathLst>
              <a:path extrusionOk="0" w="18268950" h="9476796">
                <a:moveTo>
                  <a:pt x="0" y="9467262"/>
                </a:moveTo>
                <a:lnTo>
                  <a:pt x="18259425" y="0"/>
                </a:lnTo>
              </a:path>
            </a:pathLst>
          </a:custGeom>
          <a:noFill/>
          <a:ln cap="flat" cmpd="sng" w="28575">
            <a:solidFill>
              <a:srgbClr val="FF0000">
                <a:alpha val="100000"/>
              </a:srgbClr>
            </a:solidFill>
            <a:custDash>
              <a:ds d="600%" sp="500%"/>
              <a:ds d="100%" sp="100%"/>
            </a:custDash>
            <a:round/>
            <a:headEnd len="lg" w="lg" type="none"/>
            <a:tailEnd len="lg" w="lg" type="none"/>
          </a:ln>
        </p:spPr>
      </p:sp>
      <p:sp>
        <p:nvSpPr>
          <p:cNvPr id="55" name="Shape 55"/>
          <p:cNvSpPr/>
          <p:nvPr/>
        </p:nvSpPr>
        <p:spPr>
          <a:xfrm>
            <a:off x="0" y="0"/>
            <a:ext cx="18268950" cy="9476796"/>
          </a:xfrm>
          <a:custGeom>
            <a:pathLst>
              <a:path extrusionOk="0" w="18268950" h="9476796">
                <a:moveTo>
                  <a:pt x="0" y="0"/>
                </a:moveTo>
                <a:lnTo>
                  <a:pt x="18259425" y="9467262"/>
                </a:lnTo>
              </a:path>
            </a:pathLst>
          </a:custGeom>
          <a:noFill/>
          <a:ln cap="flat" cmpd="sng" w="95250">
            <a:solidFill>
              <a:srgbClr val="0000FF">
                <a:alpha val="100000"/>
              </a:srgbClr>
            </a:solidFill>
            <a:prstDash val="sysDot"/>
            <a:round/>
            <a:headEnd len="lg" w="lg" type="none"/>
            <a:tailEnd len="lg" w="lg" type="none"/>
          </a:ln>
        </p:spPr>
      </p:sp>
      <p:sp>
        <p:nvSpPr>
          <p:cNvPr id="56" name="Shape 56"/>
          <p:cNvSpPr/>
          <p:nvPr/>
        </p:nvSpPr>
        <p:spPr>
          <a:xfrm>
            <a:off x="16840200" y="8037162"/>
            <a:ext cx="952500" cy="953400"/>
          </a:xfrm>
          <a:prstGeom prst="pie">
            <a:avLst>
              <a:gd fmla="val 10740000" name="adj1"/>
              <a:gd fmla="val 18600000" name="adj2"/>
            </a:avLst>
          </a:prstGeom>
          <a:solidFill>
            <a:srgbClr val="FF00FF">
              <a:alpha val="100000"/>
            </a:srgbClr>
          </a:solidFill>
        </p:spPr>
      </p:sp>
      <p:sp>
        <p:nvSpPr>
          <p:cNvPr id="57" name="Shape 57"/>
          <p:cNvSpPr/>
          <p:nvPr/>
        </p:nvSpPr>
        <p:spPr>
          <a:xfrm>
            <a:off x="476250" y="8037162"/>
            <a:ext cx="952500" cy="953400"/>
          </a:xfrm>
          <a:prstGeom prst="arc">
            <a:avLst>
              <a:gd fmla="val 10740000" name="adj1"/>
              <a:gd fmla="val 18600000" name="adj2"/>
            </a:avLst>
          </a:pr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58" name="Shape 58"/>
          <p:cNvSpPr/>
          <p:nvPr/>
        </p:nvSpPr>
        <p:spPr>
          <a:xfrm>
            <a:off x="8181975" y="3775464"/>
            <a:ext cx="1914525" cy="1916334"/>
          </a:xfrm>
          <a:custGeom>
            <a:pathLst>
              <a:path extrusionOk="0" w="1914525" h="1916334">
                <a:moveTo>
                  <a:pt x="0" y="0"/>
                </a:moveTo>
                <a:lnTo>
                  <a:pt x="0" y="0"/>
                </a:lnTo>
                <a:lnTo>
                  <a:pt x="1905000" y="0"/>
                </a:lnTo>
                <a:lnTo>
                  <a:pt x="1905000" y="1906800"/>
                </a:lnTo>
                <a:lnTo>
                  <a:pt x="0" y="1906800"/>
                </a:lnTo>
                <a:lnTo>
                  <a:pt x="0" y="0"/>
                </a:lnTo>
              </a:path>
            </a:pathLst>
          </a:custGeom>
          <a:solidFill>
            <a:srgbClr val="FFFF00">
              <a:alpha val="100000"/>
            </a:srgbClr>
          </a:solidFill>
        </p:spPr>
      </p:sp>
      <p:sp>
        <p:nvSpPr>
          <p:cNvPr id="59" name="Shape 59"/>
          <p:cNvSpPr/>
          <p:nvPr/>
        </p:nvSpPr>
        <p:spPr>
          <a:xfrm>
            <a:off x="8334375" y="3317832"/>
            <a:ext cx="1619250" cy="2841132"/>
          </a:xfrm>
          <a:custGeom>
            <a:pathLst>
              <a:path extrusionOk="0" w="1619250" h="2841132">
                <a:moveTo>
                  <a:pt x="666750" y="2831598"/>
                </a:moveTo>
                <a:lnTo>
                  <a:pt x="1609725" y="247884"/>
                </a:lnTo>
                <a:lnTo>
                  <a:pt x="933450" y="0"/>
                </a:lnTo>
                <a:lnTo>
                  <a:pt x="0" y="2593248"/>
                </a:lnTo>
                <a:lnTo>
                  <a:pt x="666750" y="2831598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60" name="Shape 60"/>
          <p:cNvSpPr txBox="0"/>
          <p:nvPr/>
        </p:nvSpPr>
        <p:spPr>
          <a:xfrm rot="-4200000">
            <a:off x="7581900" y="4490514"/>
            <a:ext cx="2762250" cy="362292"/>
          </a:xfrm>
          <a:prstGeom prst="rect">
            <a:avLst/>
          </a:prstGeom>
          <a:noFill/>
          <a:ln>
            <a:noFill/>
          </a:ln>
        </p:spPr>
        <p:txBody>
          <a:bodyPr wrap="none" anchorCtr="1" anchor="ctr" bIns="0" lIns="0" rIns="0" tIns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i="0" strike="noStrike" lang="en" u="none" sz="1600">
                <a:solidFill>
                  <a:srgbClr val="0000FF">
                    <a:alpha val="100000"/>
                  </a:srgbClr>
                </a:solidFill>
                <a:latin typeface="Times"/>
                <a:ea typeface="Times"/>
                <a:cs typeface="Times"/>
                <a:sym typeface="Times"/>
              </a:rPr>
              <a:t>Simple Draw (p-çãí)</a:t>
            </a:r>
          </a:p>
        </p:txBody>
      </p:sp>
      <p:sp>
        <p:nvSpPr>
          <p:cNvPr id="61" name="Shape 61"/>
          <p:cNvSpPr txBox="0"/>
          <p:nvPr/>
        </p:nvSpPr>
        <p:spPr>
          <a:xfrm rot="-4200000">
            <a:off x="8477250" y="4614456"/>
            <a:ext cx="1657350" cy="362292"/>
          </a:xfrm>
          <a:prstGeom prst="rect">
            <a:avLst/>
          </a:prstGeom>
          <a:noFill/>
          <a:ln>
            <a:noFill/>
          </a:ln>
        </p:spPr>
        <p:txBody>
          <a:bodyPr wrap="none" anchorCtr="1" anchor="ctr" bIns="0" lIns="0" rIns="0" tIns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i="0" strike="noStrike" lang="en" u="none" sz="1600">
                <a:solidFill>
                  <a:srgbClr val="0000FF">
                    <a:alpha val="100000"/>
                  </a:srgbClr>
                </a:solidFill>
                <a:latin typeface="Times"/>
                <a:ea typeface="Times"/>
                <a:cs typeface="Times"/>
                <a:sym typeface="Times"/>
              </a:rPr>
              <a:t>Second Line</a:t>
            </a:r>
          </a:p>
        </p:txBody>
      </p:sp>
      <p:sp>
        <p:nvSpPr>
          <p:cNvPr id="62" name="Shape 62"/>
          <p:cNvSpPr/>
          <p:nvPr/>
        </p:nvSpPr>
        <p:spPr>
          <a:xfrm>
            <a:off x="1895475" y="4738398"/>
            <a:ext cx="952500" cy="953400"/>
          </a:xfrm>
          <a:custGeom>
            <a:pathLst>
              <a:path extrusionOk="0" w="952500" h="953400">
                <a:moveTo>
                  <a:pt x="0" y="0"/>
                </a:moveTo>
                <a:lnTo>
                  <a:pt x="0" y="0"/>
                </a:lnTo>
                <a:lnTo>
                  <a:pt x="942975" y="0"/>
                </a:lnTo>
                <a:lnTo>
                  <a:pt x="942975" y="943866"/>
                </a:lnTo>
                <a:lnTo>
                  <a:pt x="0" y="943866"/>
                </a:lnTo>
                <a:lnTo>
                  <a:pt x="0" y="0"/>
                </a:lnTo>
              </a:path>
            </a:pathLst>
          </a:custGeom>
          <a:solidFill>
            <a:srgbClr val="0000FF">
              <a:alpha val="100000"/>
            </a:srgbClr>
          </a:solidFill>
        </p:spPr>
      </p:sp>
      <p:sp>
        <p:nvSpPr>
          <p:cNvPr id="63" name="Shape 63"/>
          <p:cNvSpPr/>
          <p:nvPr/>
        </p:nvSpPr>
        <p:spPr>
          <a:xfrm>
            <a:off x="1895475" y="4738398"/>
            <a:ext cx="952500" cy="953400"/>
          </a:xfrm>
          <a:custGeom>
            <a:pathLst>
              <a:path extrusionOk="0" w="952500" h="953400">
                <a:moveTo>
                  <a:pt x="0" y="943866"/>
                </a:moveTo>
                <a:lnTo>
                  <a:pt x="942975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64" name="Shape 64"/>
          <p:cNvSpPr/>
          <p:nvPr/>
        </p:nvSpPr>
        <p:spPr>
          <a:xfrm>
            <a:off x="1800225" y="5739468"/>
            <a:ext cx="1143000" cy="838992"/>
          </a:xfrm>
          <a:custGeom>
            <a:pathLst>
              <a:path extrusionOk="0" w="1143000" h="838992">
                <a:moveTo>
                  <a:pt x="0" y="829458"/>
                </a:moveTo>
                <a:lnTo>
                  <a:pt x="1133475" y="829458"/>
                </a:lnTo>
                <a:lnTo>
                  <a:pt x="1133475" y="0"/>
                </a:lnTo>
                <a:lnTo>
                  <a:pt x="0" y="0"/>
                </a:lnTo>
                <a:lnTo>
                  <a:pt x="0" y="829458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65" name="Shape 65"/>
          <p:cNvSpPr/>
          <p:nvPr/>
        </p:nvSpPr>
        <p:spPr>
          <a:xfrm>
            <a:off x="1800225" y="5901546"/>
            <a:ext cx="123825" cy="514836"/>
          </a:xfrm>
          <a:custGeom>
            <a:pathLst>
              <a:path extrusionOk="0" w="123825" h="514836">
                <a:moveTo>
                  <a:pt x="0" y="0"/>
                </a:moveTo>
                <a:lnTo>
                  <a:pt x="114300" y="505302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66" name="Shape 66"/>
          <p:cNvSpPr/>
          <p:nvPr/>
        </p:nvSpPr>
        <p:spPr>
          <a:xfrm>
            <a:off x="1914525" y="5901546"/>
            <a:ext cx="133350" cy="514836"/>
          </a:xfrm>
          <a:custGeom>
            <a:pathLst>
              <a:path extrusionOk="0" w="133350" h="514836">
                <a:moveTo>
                  <a:pt x="123825" y="0"/>
                </a:moveTo>
                <a:lnTo>
                  <a:pt x="0" y="505302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67" name="Shape 67"/>
          <p:cNvSpPr/>
          <p:nvPr/>
        </p:nvSpPr>
        <p:spPr>
          <a:xfrm>
            <a:off x="2038350" y="5901546"/>
            <a:ext cx="123825" cy="514836"/>
          </a:xfrm>
          <a:custGeom>
            <a:pathLst>
              <a:path extrusionOk="0" w="123825" h="514836">
                <a:moveTo>
                  <a:pt x="0" y="0"/>
                </a:moveTo>
                <a:lnTo>
                  <a:pt x="114300" y="505302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68" name="Shape 68"/>
          <p:cNvSpPr/>
          <p:nvPr/>
        </p:nvSpPr>
        <p:spPr>
          <a:xfrm>
            <a:off x="2152650" y="5901546"/>
            <a:ext cx="123825" cy="514836"/>
          </a:xfrm>
          <a:custGeom>
            <a:pathLst>
              <a:path extrusionOk="0" w="123825" h="514836">
                <a:moveTo>
                  <a:pt x="114300" y="0"/>
                </a:moveTo>
                <a:lnTo>
                  <a:pt x="0" y="505302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69" name="Shape 69"/>
          <p:cNvSpPr/>
          <p:nvPr/>
        </p:nvSpPr>
        <p:spPr>
          <a:xfrm>
            <a:off x="2314575" y="5901546"/>
            <a:ext cx="9525" cy="514836"/>
          </a:xfrm>
          <a:custGeom>
            <a:pathLst>
              <a:path extrusionOk="0" w="9525" h="514836">
                <a:moveTo>
                  <a:pt x="0" y="0"/>
                </a:moveTo>
                <a:lnTo>
                  <a:pt x="0" y="505302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0" name="Shape 70"/>
          <p:cNvSpPr/>
          <p:nvPr/>
        </p:nvSpPr>
        <p:spPr>
          <a:xfrm>
            <a:off x="2314575" y="5901546"/>
            <a:ext cx="342900" cy="514836"/>
          </a:xfrm>
          <a:custGeom>
            <a:pathLst>
              <a:path extrusionOk="0" w="342900" h="514836">
                <a:moveTo>
                  <a:pt x="0" y="0"/>
                </a:moveTo>
                <a:lnTo>
                  <a:pt x="171450" y="0"/>
                </a:lnTo>
                <a:lnTo>
                  <a:pt x="238125" y="28602"/>
                </a:lnTo>
                <a:lnTo>
                  <a:pt x="285750" y="76272"/>
                </a:lnTo>
                <a:lnTo>
                  <a:pt x="314325" y="123942"/>
                </a:lnTo>
                <a:lnTo>
                  <a:pt x="333375" y="190680"/>
                </a:lnTo>
                <a:lnTo>
                  <a:pt x="333375" y="314622"/>
                </a:lnTo>
                <a:lnTo>
                  <a:pt x="314325" y="381360"/>
                </a:lnTo>
                <a:lnTo>
                  <a:pt x="285750" y="429030"/>
                </a:lnTo>
                <a:lnTo>
                  <a:pt x="238125" y="476700"/>
                </a:lnTo>
                <a:lnTo>
                  <a:pt x="171450" y="505302"/>
                </a:lnTo>
                <a:lnTo>
                  <a:pt x="0" y="505302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1" name="Shape 71"/>
          <p:cNvSpPr/>
          <p:nvPr/>
        </p:nvSpPr>
        <p:spPr>
          <a:xfrm>
            <a:off x="2819400" y="5882478"/>
            <a:ext cx="57150" cy="57204"/>
          </a:xfrm>
          <a:custGeom>
            <a:pathLst>
              <a:path extrusionOk="0" w="57150" h="57204">
                <a:moveTo>
                  <a:pt x="0" y="19068"/>
                </a:moveTo>
                <a:lnTo>
                  <a:pt x="19050" y="47670"/>
                </a:lnTo>
                <a:lnTo>
                  <a:pt x="47625" y="19068"/>
                </a:lnTo>
                <a:lnTo>
                  <a:pt x="19050" y="0"/>
                </a:lnTo>
                <a:lnTo>
                  <a:pt x="0" y="19068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2" name="Shape 72"/>
          <p:cNvSpPr/>
          <p:nvPr/>
        </p:nvSpPr>
        <p:spPr>
          <a:xfrm>
            <a:off x="2724150" y="6073158"/>
            <a:ext cx="123825" cy="505302"/>
          </a:xfrm>
          <a:custGeom>
            <a:pathLst>
              <a:path extrusionOk="0" w="123825" h="505302">
                <a:moveTo>
                  <a:pt x="114300" y="0"/>
                </a:moveTo>
                <a:lnTo>
                  <a:pt x="114300" y="400428"/>
                </a:lnTo>
                <a:lnTo>
                  <a:pt x="95250" y="467166"/>
                </a:lnTo>
                <a:lnTo>
                  <a:pt x="47625" y="495768"/>
                </a:lnTo>
                <a:lnTo>
                  <a:pt x="0" y="495768"/>
                </a:lnTo>
              </a:path>
            </a:pathLst>
          </a:custGeom>
          <a:noFill/>
          <a:ln cap="flat" cmpd="sng" w="19050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3" name="Shape 73"/>
          <p:cNvSpPr/>
          <p:nvPr/>
        </p:nvSpPr>
        <p:spPr>
          <a:xfrm>
            <a:off x="11039475" y="2822064"/>
            <a:ext cx="2390775" cy="2393034"/>
          </a:xfrm>
          <a:custGeom>
            <a:pathLst>
              <a:path extrusionOk="0" w="2390775" h="2393034">
                <a:moveTo>
                  <a:pt x="0" y="1906800"/>
                </a:moveTo>
                <a:lnTo>
                  <a:pt x="285750" y="1430100"/>
                </a:lnTo>
                <a:lnTo>
                  <a:pt x="476250" y="1430100"/>
                </a:lnTo>
                <a:cubicBezTo>
                  <a:pt x="952500" y="476700"/>
                  <a:pt x="1238250" y="0"/>
                  <a:pt x="1238250" y="476700"/>
                </a:cubicBezTo>
                <a:cubicBezTo>
                  <a:pt x="1238250" y="953400"/>
                  <a:pt x="952500" y="1430100"/>
                  <a:pt x="2381250" y="1430100"/>
                </a:cubicBezTo>
                <a:lnTo>
                  <a:pt x="2381250" y="2383500"/>
                </a:lnTo>
                <a:lnTo>
                  <a:pt x="1781175" y="2145150"/>
                </a:lnTo>
                <a:arcTo hR="476700" wR="952500" stAng="961940" swAng="9523231"/>
              </a:path>
            </a:pathLst>
          </a:custGeom>
          <a:pattFill prst="diagCross">
            <a:fgClr>
              <a:srgbClr val="00FF00">
                <a:alpha val="100000"/>
              </a:srgbClr>
            </a:fgClr>
            <a:bgClr>
              <a:srgbClr val="FFFFFF">
                <a:alpha val="0"/>
              </a:srgbClr>
            </a:bgClr>
          </a:pattFill>
          <a:ln cap="flat" cmpd="sng" w="9525">
            <a:solidFill>
              <a:srgbClr val="00FF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4" name="Shape 74"/>
          <p:cNvSpPr/>
          <p:nvPr/>
        </p:nvSpPr>
        <p:spPr>
          <a:xfrm>
            <a:off x="11039475" y="4252164"/>
            <a:ext cx="1905000" cy="953400"/>
          </a:xfrm>
          <a:prstGeom prst="arc">
            <a:avLst>
              <a:gd fmla="val 960000" name="adj1"/>
              <a:gd fmla="val 10440000" name="adj2"/>
            </a:avLst>
          </a:prstGeom>
          <a:noFill/>
          <a:ln cap="flat" cmpd="sng" w="9525">
            <a:solidFill>
              <a:srgbClr val="00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5" name="Shape 75"/>
          <p:cNvSpPr/>
          <p:nvPr/>
        </p:nvSpPr>
        <p:spPr>
          <a:xfrm>
            <a:off x="11039475" y="4252164"/>
            <a:ext cx="1914525" cy="962934"/>
          </a:xfrm>
          <a:custGeom>
            <a:pathLst>
              <a:path extrusionOk="0" w="1914525" h="962934">
                <a:moveTo>
                  <a:pt x="0" y="0"/>
                </a:moveTo>
                <a:lnTo>
                  <a:pt x="1905000" y="0"/>
                </a:lnTo>
                <a:lnTo>
                  <a:pt x="1905000" y="953400"/>
                </a:lnTo>
                <a:lnTo>
                  <a:pt x="0" y="953400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80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6" name="Shape 76"/>
          <p:cNvSpPr/>
          <p:nvPr/>
        </p:nvSpPr>
        <p:spPr>
          <a:xfrm>
            <a:off x="95250" y="4728864"/>
            <a:ext cx="9525" cy="9525"/>
          </a:xfrm>
          <a:custGeom>
            <a:pathLst>
              <a:path extrusionOk="0" w="9525" h="9525">
                <a:moveTo>
                  <a:pt x="0" y="0"/>
                </a:moveTo>
                <a:lnTo>
                  <a:pt x="9525" y="0"/>
                </a:lnTo>
                <a:lnTo>
                  <a:pt x="9525" y="9525"/>
                </a:lnTo>
                <a:lnTo>
                  <a:pt x="0" y="9525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7" name="Shape 77"/>
          <p:cNvSpPr/>
          <p:nvPr/>
        </p:nvSpPr>
        <p:spPr>
          <a:xfrm>
            <a:off x="104775" y="4719330"/>
            <a:ext cx="9525" cy="9525"/>
          </a:xfrm>
          <a:custGeom>
            <a:pathLst>
              <a:path extrusionOk="0" w="9525" h="9525">
                <a:moveTo>
                  <a:pt x="0" y="0"/>
                </a:moveTo>
                <a:lnTo>
                  <a:pt x="9525" y="0"/>
                </a:lnTo>
                <a:lnTo>
                  <a:pt x="9525" y="9525"/>
                </a:lnTo>
                <a:lnTo>
                  <a:pt x="0" y="9525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00FF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8" name="Shape 78"/>
          <p:cNvSpPr/>
          <p:nvPr/>
        </p:nvSpPr>
        <p:spPr>
          <a:xfrm>
            <a:off x="114300" y="4709796"/>
            <a:ext cx="9525" cy="9525"/>
          </a:xfrm>
          <a:custGeom>
            <a:pathLst>
              <a:path extrusionOk="0" w="9525" h="9525">
                <a:moveTo>
                  <a:pt x="0" y="0"/>
                </a:moveTo>
                <a:lnTo>
                  <a:pt x="9525" y="0"/>
                </a:lnTo>
                <a:lnTo>
                  <a:pt x="9525" y="9525"/>
                </a:lnTo>
                <a:lnTo>
                  <a:pt x="0" y="9525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0000FF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79" name="Shape 79"/>
          <p:cNvSpPr/>
          <p:nvPr/>
        </p:nvSpPr>
        <p:spPr>
          <a:xfrm>
            <a:off x="123825" y="4700262"/>
            <a:ext cx="9525" cy="9525"/>
          </a:xfrm>
          <a:custGeom>
            <a:pathLst>
              <a:path extrusionOk="0" w="9525" h="9525">
                <a:moveTo>
                  <a:pt x="0" y="0"/>
                </a:moveTo>
                <a:lnTo>
                  <a:pt x="9525" y="0"/>
                </a:lnTo>
                <a:lnTo>
                  <a:pt x="9525" y="9525"/>
                </a:lnTo>
                <a:lnTo>
                  <a:pt x="0" y="9525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80" name="Shape 80"/>
          <p:cNvSpPr/>
          <p:nvPr/>
        </p:nvSpPr>
        <p:spPr>
          <a:xfrm>
            <a:off x="133350" y="4690728"/>
            <a:ext cx="9525" cy="9525"/>
          </a:xfrm>
          <a:custGeom>
            <a:pathLst>
              <a:path extrusionOk="0" w="9525" h="9525">
                <a:moveTo>
                  <a:pt x="0" y="0"/>
                </a:moveTo>
                <a:lnTo>
                  <a:pt x="9525" y="0"/>
                </a:lnTo>
                <a:lnTo>
                  <a:pt x="9525" y="9525"/>
                </a:lnTo>
                <a:lnTo>
                  <a:pt x="0" y="9525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00FF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81" name="Shape 81"/>
          <p:cNvSpPr/>
          <p:nvPr/>
        </p:nvSpPr>
        <p:spPr>
          <a:xfrm>
            <a:off x="142875" y="4681194"/>
            <a:ext cx="9525" cy="9525"/>
          </a:xfrm>
          <a:custGeom>
            <a:pathLst>
              <a:path extrusionOk="0" w="9525" h="9525">
                <a:moveTo>
                  <a:pt x="0" y="0"/>
                </a:moveTo>
                <a:lnTo>
                  <a:pt x="9525" y="0"/>
                </a:lnTo>
                <a:lnTo>
                  <a:pt x="9525" y="9525"/>
                </a:lnTo>
                <a:lnTo>
                  <a:pt x="0" y="9525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0000FF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82" name="Shape 82"/>
          <p:cNvSpPr/>
          <p:nvPr/>
        </p:nvSpPr>
        <p:spPr>
          <a:xfrm>
            <a:off x="1762125" y="7560462"/>
            <a:ext cx="295275" cy="9534"/>
          </a:xfrm>
          <a:custGeom>
            <a:pathLst>
              <a:path extrusionOk="0" w="295275" h="9534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83" name="Shape 83"/>
          <p:cNvSpPr/>
          <p:nvPr/>
        </p:nvSpPr>
        <p:spPr>
          <a:xfrm>
            <a:off x="1905000" y="7417452"/>
            <a:ext cx="9525" cy="295554"/>
          </a:xfrm>
          <a:custGeom>
            <a:pathLst>
              <a:path extrusionOk="0" w="9525" h="295554">
                <a:moveTo>
                  <a:pt x="0" y="286020"/>
                </a:move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84" name="Shape 84"/>
          <p:cNvSpPr/>
          <p:nvPr/>
        </p:nvSpPr>
        <p:spPr>
          <a:xfrm>
            <a:off x="16221075" y="7417452"/>
            <a:ext cx="285750" cy="286020"/>
          </a:xfrm>
          <a:prstGeom prst="pie">
            <a:avLst>
              <a:gd fmla="val 0" name="adj1"/>
              <a:gd fmla="val 0" name="adj2"/>
            </a:avLst>
          </a:prstGeom>
          <a:solidFill>
            <a:srgbClr val="FF0000">
              <a:alpha val="100000"/>
            </a:srgbClr>
          </a:solidFill>
        </p:spPr>
      </p:sp>
      <p:sp>
        <p:nvSpPr>
          <p:cNvPr id="85" name="Shape 85"/>
          <p:cNvSpPr/>
          <p:nvPr/>
        </p:nvSpPr>
        <p:spPr>
          <a:xfrm>
            <a:off x="1762125" y="1754256"/>
            <a:ext cx="285750" cy="286020"/>
          </a:xfrm>
          <a:prstGeom prst="arc">
            <a:avLst>
              <a:gd fmla="val 0" name="adj1"/>
              <a:gd fmla="val 0" name="adj2"/>
            </a:avLst>
          </a:pr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86" name="Shape 86"/>
          <p:cNvSpPr/>
          <p:nvPr/>
        </p:nvSpPr>
        <p:spPr>
          <a:xfrm>
            <a:off x="16221075" y="1754256"/>
            <a:ext cx="295275" cy="295554"/>
          </a:xfrm>
          <a:custGeom>
            <a:pathLst>
              <a:path extrusionOk="0" w="295275" h="295554">
                <a:moveTo>
                  <a:pt x="0" y="143010"/>
                </a:moveTo>
                <a:lnTo>
                  <a:pt x="142875" y="286020"/>
                </a:lnTo>
                <a:lnTo>
                  <a:pt x="285750" y="143010"/>
                </a:lnTo>
                <a:lnTo>
                  <a:pt x="142875" y="0"/>
                </a:lnTo>
              </a:path>
            </a:pathLst>
          </a:custGeom>
          <a:solidFill>
            <a:srgbClr val="FF0000">
              <a:alpha val="100000"/>
            </a:srgbClr>
          </a:solidFill>
        </p:spPr>
      </p:sp>
      <p:sp>
        <p:nvSpPr>
          <p:cNvPr id="87" name="Shape 87"/>
          <p:cNvSpPr/>
          <p:nvPr/>
        </p:nvSpPr>
        <p:spPr>
          <a:xfrm>
            <a:off x="0" y="9371922"/>
            <a:ext cx="18278475" cy="9534"/>
          </a:xfrm>
          <a:custGeom>
            <a:pathLst>
              <a:path extrusionOk="0" w="18278475" h="9534">
                <a:moveTo>
                  <a:pt x="0" y="0"/>
                </a:moveTo>
                <a:lnTo>
                  <a:pt x="1826895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88" name="Shape 88"/>
          <p:cNvSpPr/>
          <p:nvPr/>
        </p:nvSpPr>
        <p:spPr>
          <a:xfrm>
            <a:off x="0" y="9276582"/>
            <a:ext cx="18278475" cy="9534"/>
          </a:xfrm>
          <a:custGeom>
            <a:pathLst>
              <a:path extrusionOk="0" w="18278475" h="9534">
                <a:moveTo>
                  <a:pt x="0" y="0"/>
                </a:moveTo>
                <a:lnTo>
                  <a:pt x="1826895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ysDash"/>
            <a:round/>
            <a:headEnd len="lg" w="lg" type="none"/>
            <a:tailEnd len="lg" w="lg" type="none"/>
          </a:ln>
        </p:spPr>
      </p:sp>
      <p:sp>
        <p:nvSpPr>
          <p:cNvPr id="89" name="Shape 89"/>
          <p:cNvSpPr/>
          <p:nvPr/>
        </p:nvSpPr>
        <p:spPr>
          <a:xfrm>
            <a:off x="0" y="9181242"/>
            <a:ext cx="18278475" cy="9534"/>
          </a:xfrm>
          <a:custGeom>
            <a:pathLst>
              <a:path extrusionOk="0" w="18278475" h="9534">
                <a:moveTo>
                  <a:pt x="0" y="0"/>
                </a:moveTo>
                <a:lnTo>
                  <a:pt x="1826895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ysDot"/>
            <a:round/>
            <a:headEnd len="lg" w="lg" type="none"/>
            <a:tailEnd len="lg" w="lg" type="none"/>
          </a:ln>
        </p:spPr>
      </p:sp>
      <p:sp>
        <p:nvSpPr>
          <p:cNvPr id="90" name="Shape 90"/>
          <p:cNvSpPr/>
          <p:nvPr/>
        </p:nvSpPr>
        <p:spPr>
          <a:xfrm>
            <a:off x="0" y="9085902"/>
            <a:ext cx="18278475" cy="9534"/>
          </a:xfrm>
          <a:custGeom>
            <a:pathLst>
              <a:path extrusionOk="0" w="18278475" h="9534">
                <a:moveTo>
                  <a:pt x="0" y="0"/>
                </a:moveTo>
                <a:lnTo>
                  <a:pt x="1826895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ysDashDot"/>
            <a:round/>
            <a:headEnd len="lg" w="lg" type="none"/>
            <a:tailEnd len="lg" w="lg" type="none"/>
          </a:ln>
        </p:spPr>
      </p:sp>
      <p:sp>
        <p:nvSpPr>
          <p:cNvPr id="91" name="Shape 91"/>
          <p:cNvSpPr/>
          <p:nvPr/>
        </p:nvSpPr>
        <p:spPr>
          <a:xfrm>
            <a:off x="0" y="8990562"/>
            <a:ext cx="18278475" cy="9534"/>
          </a:xfrm>
          <a:custGeom>
            <a:pathLst>
              <a:path extrusionOk="0" w="18278475" h="9534">
                <a:moveTo>
                  <a:pt x="0" y="0"/>
                </a:moveTo>
                <a:lnTo>
                  <a:pt x="1826895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ysDashDotDot"/>
            <a:round/>
            <a:headEnd len="lg" w="lg" type="none"/>
            <a:tailEnd len="lg" w="lg" type="none"/>
          </a:ln>
        </p:spPr>
      </p:sp>
      <p:sp>
        <p:nvSpPr>
          <p:cNvPr id="92" name="Shape 92"/>
          <p:cNvSpPr/>
          <p:nvPr/>
        </p:nvSpPr>
        <p:spPr>
          <a:xfrm>
            <a:off x="0" y="-9534"/>
            <a:ext cx="485775" cy="581574"/>
          </a:xfrm>
          <a:custGeom>
            <a:pathLst>
              <a:path extrusionOk="0" w="485775" h="581574">
                <a:moveTo>
                  <a:pt x="0" y="0"/>
                </a:moveTo>
                <a:lnTo>
                  <a:pt x="0" y="0"/>
                </a:lnTo>
                <a:lnTo>
                  <a:pt x="476250" y="0"/>
                </a:lnTo>
                <a:lnTo>
                  <a:pt x="476250" y="572040"/>
                </a:lnTo>
                <a:lnTo>
                  <a:pt x="0" y="572040"/>
                </a:lnTo>
                <a:lnTo>
                  <a:pt x="0" y="0"/>
                </a:lnTo>
              </a:path>
            </a:pathLst>
          </a:custGeom>
          <a:pattFill prst="ltHorz">
            <a:fgClr>
              <a:srgbClr val="FF0000">
                <a:alpha val="100000"/>
              </a:srgbClr>
            </a:fgClr>
            <a:bgClr>
              <a:srgbClr val="FFFFFF">
                <a:alpha val="0"/>
              </a:srgbClr>
            </a:bgClr>
          </a:pattFill>
        </p:spPr>
      </p:sp>
      <p:sp>
        <p:nvSpPr>
          <p:cNvPr id="93" name="Shape 93"/>
          <p:cNvSpPr/>
          <p:nvPr/>
        </p:nvSpPr>
        <p:spPr>
          <a:xfrm>
            <a:off x="476250" y="-9534"/>
            <a:ext cx="485775" cy="581574"/>
          </a:xfrm>
          <a:custGeom>
            <a:pathLst>
              <a:path extrusionOk="0" w="485775" h="581574">
                <a:moveTo>
                  <a:pt x="0" y="0"/>
                </a:moveTo>
                <a:lnTo>
                  <a:pt x="0" y="0"/>
                </a:lnTo>
                <a:lnTo>
                  <a:pt x="476250" y="0"/>
                </a:lnTo>
                <a:lnTo>
                  <a:pt x="476250" y="572040"/>
                </a:lnTo>
                <a:lnTo>
                  <a:pt x="0" y="572040"/>
                </a:lnTo>
                <a:lnTo>
                  <a:pt x="0" y="0"/>
                </a:lnTo>
              </a:path>
            </a:pathLst>
          </a:custGeom>
          <a:pattFill prst="ltVert">
            <a:fgClr>
              <a:srgbClr val="FF0000">
                <a:alpha val="100000"/>
              </a:srgbClr>
            </a:fgClr>
            <a:bgClr>
              <a:srgbClr val="FFFFFF">
                <a:alpha val="0"/>
              </a:srgbClr>
            </a:bgClr>
          </a:pattFill>
        </p:spPr>
      </p:sp>
      <p:sp>
        <p:nvSpPr>
          <p:cNvPr id="94" name="Shape 94"/>
          <p:cNvSpPr/>
          <p:nvPr/>
        </p:nvSpPr>
        <p:spPr>
          <a:xfrm>
            <a:off x="952500" y="-9534"/>
            <a:ext cx="485775" cy="581574"/>
          </a:xfrm>
          <a:custGeom>
            <a:pathLst>
              <a:path extrusionOk="0" w="485775" h="581574">
                <a:moveTo>
                  <a:pt x="0" y="0"/>
                </a:moveTo>
                <a:lnTo>
                  <a:pt x="0" y="0"/>
                </a:lnTo>
                <a:lnTo>
                  <a:pt x="476250" y="0"/>
                </a:lnTo>
                <a:lnTo>
                  <a:pt x="476250" y="572040"/>
                </a:lnTo>
                <a:lnTo>
                  <a:pt x="0" y="572040"/>
                </a:lnTo>
                <a:lnTo>
                  <a:pt x="0" y="0"/>
                </a:lnTo>
              </a:path>
            </a:pathLst>
          </a:custGeom>
          <a:pattFill prst="ltDnDiag">
            <a:fgClr>
              <a:srgbClr val="FF0000">
                <a:alpha val="100000"/>
              </a:srgbClr>
            </a:fgClr>
            <a:bgClr>
              <a:srgbClr val="FFFFFF">
                <a:alpha val="0"/>
              </a:srgbClr>
            </a:bgClr>
          </a:pattFill>
        </p:spPr>
      </p:sp>
      <p:sp>
        <p:nvSpPr>
          <p:cNvPr id="95" name="Shape 95"/>
          <p:cNvSpPr/>
          <p:nvPr/>
        </p:nvSpPr>
        <p:spPr>
          <a:xfrm>
            <a:off x="1428750" y="-9534"/>
            <a:ext cx="485775" cy="581574"/>
          </a:xfrm>
          <a:custGeom>
            <a:pathLst>
              <a:path extrusionOk="0" w="485775" h="581574">
                <a:moveTo>
                  <a:pt x="0" y="0"/>
                </a:moveTo>
                <a:lnTo>
                  <a:pt x="0" y="0"/>
                </a:lnTo>
                <a:lnTo>
                  <a:pt x="476250" y="0"/>
                </a:lnTo>
                <a:lnTo>
                  <a:pt x="476250" y="572040"/>
                </a:lnTo>
                <a:lnTo>
                  <a:pt x="0" y="572040"/>
                </a:lnTo>
                <a:lnTo>
                  <a:pt x="0" y="0"/>
                </a:lnTo>
              </a:path>
            </a:pathLst>
          </a:custGeom>
          <a:pattFill prst="ltUpDiag">
            <a:fgClr>
              <a:srgbClr val="FF0000">
                <a:alpha val="100000"/>
              </a:srgbClr>
            </a:fgClr>
            <a:bgClr>
              <a:srgbClr val="FFFFFF">
                <a:alpha val="0"/>
              </a:srgbClr>
            </a:bgClr>
          </a:pattFill>
        </p:spPr>
      </p:sp>
      <p:sp>
        <p:nvSpPr>
          <p:cNvPr id="96" name="Shape 96"/>
          <p:cNvSpPr/>
          <p:nvPr/>
        </p:nvSpPr>
        <p:spPr>
          <a:xfrm>
            <a:off x="1905000" y="-9534"/>
            <a:ext cx="485775" cy="581574"/>
          </a:xfrm>
          <a:custGeom>
            <a:pathLst>
              <a:path extrusionOk="0" w="485775" h="581574">
                <a:moveTo>
                  <a:pt x="0" y="0"/>
                </a:moveTo>
                <a:lnTo>
                  <a:pt x="0" y="0"/>
                </a:lnTo>
                <a:lnTo>
                  <a:pt x="476250" y="0"/>
                </a:lnTo>
                <a:lnTo>
                  <a:pt x="476250" y="572040"/>
                </a:lnTo>
                <a:lnTo>
                  <a:pt x="0" y="572040"/>
                </a:lnTo>
                <a:lnTo>
                  <a:pt x="0" y="0"/>
                </a:lnTo>
              </a:path>
            </a:pathLst>
          </a:custGeom>
          <a:pattFill prst="smGrid">
            <a:fgClr>
              <a:srgbClr val="FF0000">
                <a:alpha val="100000"/>
              </a:srgbClr>
            </a:fgClr>
            <a:bgClr>
              <a:srgbClr val="FFFFFF">
                <a:alpha val="0"/>
              </a:srgbClr>
            </a:bgClr>
          </a:pattFill>
        </p:spPr>
      </p:sp>
      <p:sp>
        <p:nvSpPr>
          <p:cNvPr id="97" name="Shape 97"/>
          <p:cNvSpPr/>
          <p:nvPr/>
        </p:nvSpPr>
        <p:spPr>
          <a:xfrm>
            <a:off x="2381250" y="-9534"/>
            <a:ext cx="485775" cy="581574"/>
          </a:xfrm>
          <a:custGeom>
            <a:pathLst>
              <a:path extrusionOk="0" w="485775" h="581574">
                <a:moveTo>
                  <a:pt x="0" y="0"/>
                </a:moveTo>
                <a:lnTo>
                  <a:pt x="0" y="0"/>
                </a:lnTo>
                <a:lnTo>
                  <a:pt x="476250" y="0"/>
                </a:lnTo>
                <a:lnTo>
                  <a:pt x="476250" y="572040"/>
                </a:lnTo>
                <a:lnTo>
                  <a:pt x="0" y="572040"/>
                </a:lnTo>
                <a:lnTo>
                  <a:pt x="0" y="0"/>
                </a:lnTo>
              </a:path>
            </a:pathLst>
          </a:custGeom>
          <a:pattFill prst="diagCross">
            <a:fgClr>
              <a:srgbClr val="FF0000">
                <a:alpha val="100000"/>
              </a:srgbClr>
            </a:fgClr>
            <a:bgClr>
              <a:srgbClr val="FFFFFF">
                <a:alpha val="0"/>
              </a:srgbClr>
            </a:bgClr>
          </a:pattFill>
        </p:spPr>
      </p:sp>
      <p:sp>
        <p:nvSpPr>
          <p:cNvPr id="98" name="Shape 98"/>
          <p:cNvSpPr/>
          <p:nvPr/>
        </p:nvSpPr>
        <p:spPr>
          <a:xfrm>
            <a:off x="8658225" y="943866"/>
            <a:ext cx="962025" cy="962934"/>
          </a:xfrm>
          <a:custGeom>
            <a:pathLst>
              <a:path extrusionOk="0" w="962025" h="962934">
                <a:moveTo>
                  <a:pt x="476250" y="0"/>
                </a:moveTo>
                <a:lnTo>
                  <a:pt x="952500" y="476700"/>
                </a:lnTo>
                <a:lnTo>
                  <a:pt x="476250" y="953400"/>
                </a:lnTo>
                <a:lnTo>
                  <a:pt x="0" y="476700"/>
                </a:lnTo>
                <a:lnTo>
                  <a:pt x="476250" y="0"/>
                </a:ln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ysDashDotDot"/>
            <a:round/>
            <a:headEnd len="lg" w="lg" type="none"/>
            <a:tailEnd len="lg" w="lg" type="none"/>
          </a:ln>
        </p:spPr>
      </p:sp>
      <p:sp>
        <p:nvSpPr>
          <p:cNvPr id="99" name="Shape 99"/>
          <p:cNvSpPr/>
          <p:nvPr/>
        </p:nvSpPr>
        <p:spPr>
          <a:xfrm>
            <a:off x="952500" y="4252164"/>
            <a:ext cx="962025" cy="962934"/>
          </a:xfrm>
          <a:custGeom>
            <a:pathLst>
              <a:path extrusionOk="0" w="962025" h="962934">
                <a:moveTo>
                  <a:pt x="0" y="476700"/>
                </a:moveTo>
                <a:lnTo>
                  <a:pt x="476250" y="0"/>
                </a:lnTo>
                <a:lnTo>
                  <a:pt x="952500" y="476700"/>
                </a:lnTo>
                <a:lnTo>
                  <a:pt x="476250" y="953400"/>
                </a:lnTo>
              </a:path>
            </a:pathLst>
          </a:custGeom>
          <a:pattFill prst="diagCross">
            <a:fgClr>
              <a:srgbClr val="FF0000">
                <a:alpha val="100000"/>
              </a:srgbClr>
            </a:fgClr>
            <a:bgClr>
              <a:srgbClr val="FFFFFF">
                <a:alpha val="0"/>
              </a:srgbClr>
            </a:bgClr>
          </a:pattFill>
        </p:spPr>
      </p:sp>
      <p:sp>
        <p:nvSpPr>
          <p:cNvPr id="100" name="Shape 100"/>
          <p:cNvSpPr/>
          <p:nvPr/>
        </p:nvSpPr>
        <p:spPr>
          <a:xfrm>
            <a:off x="16363950" y="4252164"/>
            <a:ext cx="962025" cy="962934"/>
          </a:xfrm>
          <a:custGeom>
            <a:pathLst>
              <a:path extrusionOk="0" w="962025" h="962934">
                <a:moveTo>
                  <a:pt x="952500" y="476700"/>
                </a:moveTo>
                <a:lnTo>
                  <a:pt x="476250" y="0"/>
                </a:lnTo>
                <a:lnTo>
                  <a:pt x="0" y="476700"/>
                </a:lnTo>
                <a:lnTo>
                  <a:pt x="476250" y="953400"/>
                </a:lnTo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</p:spPr>
      </p:sp>
      <p:sp>
        <p:nvSpPr>
          <p:cNvPr id="101" name="Shape 101"/>
          <p:cNvSpPr/>
          <p:nvPr/>
        </p:nvSpPr>
        <p:spPr>
          <a:xfrm>
            <a:off x="8658225" y="7560462"/>
            <a:ext cx="962025" cy="962934"/>
          </a:xfrm>
          <a:custGeom>
            <a:pathLst>
              <a:path extrusionOk="0" w="962025" h="962934">
                <a:moveTo>
                  <a:pt x="476250" y="953400"/>
                </a:moveTo>
                <a:lnTo>
                  <a:pt x="952500" y="476700"/>
                </a:lnTo>
                <a:lnTo>
                  <a:pt x="476250" y="0"/>
                </a:lnTo>
                <a:lnTo>
                  <a:pt x="0" y="476700"/>
                </a:lnTo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</p:spPr>
      </p:sp>
      <p:sp>
        <p:nvSpPr>
          <p:cNvPr id="102" name="Shape 102"/>
          <p:cNvSpPr/>
          <p:nvPr/>
        </p:nvSpPr>
        <p:spPr>
          <a:xfrm>
            <a:off x="952500" y="7083762"/>
            <a:ext cx="1914525" cy="1439634"/>
          </a:xfrm>
          <a:custGeom>
            <a:pathLst>
              <a:path extrusionOk="0" w="1914525" h="1439634">
                <a:moveTo>
                  <a:pt x="0" y="1430100"/>
                </a:moveTo>
                <a:cubicBezTo>
                  <a:pt x="476250" y="476700"/>
                  <a:pt x="762000" y="0"/>
                  <a:pt x="762000" y="476700"/>
                </a:cubicBezTo>
                <a:cubicBezTo>
                  <a:pt x="762000" y="953400"/>
                  <a:pt x="476250" y="1430100"/>
                  <a:pt x="1905000" y="1430100"/>
                </a:cubicBezTo>
              </a:path>
            </a:pathLst>
          </a:custGeom>
          <a:noFill/>
          <a:ln cap="flat" cmpd="sng" w="9525">
            <a:solidFill>
              <a:srgbClr val="FF0000">
                <a:alpha val="100000"/>
              </a:srgbClr>
            </a:solidFill>
            <a:prstDash val="sysDashDotDot"/>
            <a:round/>
            <a:headEnd len="lg" w="lg" type="none"/>
            <a:tailEnd len="lg" w="lg" type="none"/>
          </a:ln>
        </p:spPr>
      </p:sp>
      <p:pic>
        <p:nvPicPr>
          <p:cNvPr id="103" name="Shape 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58950" y="2946006"/>
            <a:ext cx="952500" cy="953400"/>
          </a:xfrm>
          <a:prstGeom prst="rect">
            <a:avLst/>
          </a:prstGeom>
          <a:noFill/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